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oppins"/>
      <p:regular r:id="rId12"/>
      <p:bold r:id="rId13"/>
      <p:italic r:id="rId14"/>
      <p:boldItalic r:id="rId15"/>
    </p:embeddedFont>
    <p:embeddedFont>
      <p:font typeface="Montserrat Light"/>
      <p:regular r:id="rId16"/>
      <p:bold r:id="rId17"/>
      <p:italic r:id="rId18"/>
      <p:boldItalic r:id="rId19"/>
    </p:embeddedFont>
    <p:embeddedFont>
      <p:font typeface="Work Sans"/>
      <p:regular r:id="rId20"/>
      <p:bold r:id="rId21"/>
      <p:italic r:id="rId22"/>
      <p:boldItalic r:id="rId23"/>
    </p:embeddedFont>
    <p:embeddedFont>
      <p:font typeface="Poppins ExtraBold"/>
      <p:bold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regular.fntdata"/><Relationship Id="rId22" Type="http://schemas.openxmlformats.org/officeDocument/2006/relationships/font" Target="fonts/WorkSans-italic.fntdata"/><Relationship Id="rId21" Type="http://schemas.openxmlformats.org/officeDocument/2006/relationships/font" Target="fonts/WorkSans-bold.fntdata"/><Relationship Id="rId24" Type="http://schemas.openxmlformats.org/officeDocument/2006/relationships/font" Target="fonts/PoppinsExtraBold-bold.fntdata"/><Relationship Id="rId23" Type="http://schemas.openxmlformats.org/officeDocument/2006/relationships/font" Target="fonts/Work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PoppinsExtra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oppins-bold.fntdata"/><Relationship Id="rId12" Type="http://schemas.openxmlformats.org/officeDocument/2006/relationships/font" Target="fonts/Poppins-regular.fntdata"/><Relationship Id="rId15" Type="http://schemas.openxmlformats.org/officeDocument/2006/relationships/font" Target="fonts/Poppins-boldItalic.fntdata"/><Relationship Id="rId14" Type="http://schemas.openxmlformats.org/officeDocument/2006/relationships/font" Target="fonts/Poppins-italic.fntdata"/><Relationship Id="rId17" Type="http://schemas.openxmlformats.org/officeDocument/2006/relationships/font" Target="fonts/MontserratLight-bold.fntdata"/><Relationship Id="rId16" Type="http://schemas.openxmlformats.org/officeDocument/2006/relationships/font" Target="fonts/MontserratLight-regular.fntdata"/><Relationship Id="rId19" Type="http://schemas.openxmlformats.org/officeDocument/2006/relationships/font" Target="fonts/MontserratLight-boldItalic.fntdata"/><Relationship Id="rId18" Type="http://schemas.openxmlformats.org/officeDocument/2006/relationships/font" Target="fonts/MontserratLight-italic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cbb60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cbb60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c3cbb605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c3cbb605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c3cbb605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c3cbb605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c3cbb605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c3cbb605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753fe7cac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753fe7cac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753fe7cac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753fe7cac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hyperlink" Target="https://www.youtube.com/watch?v=NBZ9Ro6UKV8&amp;list=PLFIM0718LjIVuONHysfOK0ZtiqUWvrx4F" TargetMode="External"/><Relationship Id="rId6" Type="http://schemas.openxmlformats.org/officeDocument/2006/relationships/hyperlink" Target="https://www.youtube.com/watch?v=3U1AhjEf7DM" TargetMode="External"/><Relationship Id="rId7" Type="http://schemas.openxmlformats.org/officeDocument/2006/relationships/hyperlink" Target="https://www.petanikode.com/html-dasar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HTML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(1)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14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9888" y="1605350"/>
            <a:ext cx="5804223" cy="308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(2)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15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8813" y="1566025"/>
            <a:ext cx="6174373" cy="320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Referensi Belajar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16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https://www.youtube.com/watch?v=NBZ9Ro6UKV8&amp;list=PLFIM0718LjIVuONHysfOK0ZtiqUWvrx4F</a:t>
            </a:r>
            <a:endParaRPr sz="1200">
              <a:solidFill>
                <a:srgbClr val="20212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https://www.youtube.com/watch?v=3U1AhjEf7DM</a:t>
            </a:r>
            <a:endParaRPr sz="1200">
              <a:solidFill>
                <a:srgbClr val="20212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https://www.petanikode.com/html-dasar/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6FB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Tugas</a:t>
            </a:r>
            <a:endParaRPr sz="3200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500" y="1798149"/>
            <a:ext cx="4288651" cy="30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485950" y="1326300"/>
            <a:ext cx="831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 Buatlah tampilan html seperti di bawah ini (1 halaman aja, isi teks bebas dan warna bebas)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5224375" y="1798150"/>
            <a:ext cx="2870700" cy="21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Poin yang dinilai adalah :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Kesesuaian posisi layout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tampilan di browser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coding pada text editor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/>
        </p:nvSpPr>
        <p:spPr>
          <a:xfrm>
            <a:off x="899400" y="900675"/>
            <a:ext cx="73452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135">
                <a:solidFill>
                  <a:srgbClr val="016FB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Instruksi Pengerjaan</a:t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585550" y="1667175"/>
            <a:ext cx="7545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Silahkan kerjakan tugas ini dalam bentuk html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Push coding mu ke dalam github (akses public)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Screenshot hasil html mu ke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Cantumkan link git mu di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File PDF di upload ke google drive, dan link google drive / PDF di submit ke dalam LMS Eduwork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Due Date : Jumat, 08 September 17:00 WIB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www.eduwork.id | Page 0</a:t>
            </a:r>
            <a:r>
              <a:rPr lang="en" sz="1000">
                <a:latin typeface="Poppins"/>
                <a:ea typeface="Poppins"/>
                <a:cs typeface="Poppins"/>
                <a:sym typeface="Poppins"/>
              </a:rPr>
              <a:t>2</a:t>
            </a:r>
            <a:endParaRPr sz="1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